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41A1C"/>
    <a:srgbClr val="4DAF4A"/>
    <a:srgbClr val="377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3" d="100"/>
          <a:sy n="63" d="100"/>
        </p:scale>
        <p:origin x="336" y="48"/>
      </p:cViewPr>
      <p:guideLst>
        <p:guide orient="horz" pos="2183"/>
        <p:guide pos="381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image" Target="../media/image13.wmf"/><Relationship Id="rId18" Type="http://schemas.openxmlformats.org/officeDocument/2006/relationships/image" Target="../media/image18.wmf"/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12" Type="http://schemas.openxmlformats.org/officeDocument/2006/relationships/image" Target="../media/image12.wmf"/><Relationship Id="rId17" Type="http://schemas.openxmlformats.org/officeDocument/2006/relationships/image" Target="../media/image17.wmf"/><Relationship Id="rId2" Type="http://schemas.openxmlformats.org/officeDocument/2006/relationships/image" Target="../media/image2.wmf"/><Relationship Id="rId16" Type="http://schemas.openxmlformats.org/officeDocument/2006/relationships/image" Target="../media/image16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11" Type="http://schemas.openxmlformats.org/officeDocument/2006/relationships/image" Target="../media/image11.wmf"/><Relationship Id="rId5" Type="http://schemas.openxmlformats.org/officeDocument/2006/relationships/image" Target="../media/image5.wmf"/><Relationship Id="rId15" Type="http://schemas.openxmlformats.org/officeDocument/2006/relationships/image" Target="../media/image15.wmf"/><Relationship Id="rId10" Type="http://schemas.openxmlformats.org/officeDocument/2006/relationships/image" Target="../media/image10.wmf"/><Relationship Id="rId4" Type="http://schemas.openxmlformats.org/officeDocument/2006/relationships/image" Target="../media/image4.wmf"/><Relationship Id="rId9" Type="http://schemas.openxmlformats.org/officeDocument/2006/relationships/image" Target="../media/image9.wmf"/><Relationship Id="rId14" Type="http://schemas.openxmlformats.org/officeDocument/2006/relationships/image" Target="../media/image14.emf"/></Relationships>
</file>

<file path=ppt/media/image1.wmf>
</file>

<file path=ppt/media/image10.wmf>
</file>

<file path=ppt/media/image11.wmf>
</file>

<file path=ppt/media/image12.wmf>
</file>

<file path=ppt/media/image13.wmf>
</file>

<file path=ppt/media/image15.wmf>
</file>

<file path=ppt/media/image16.wmf>
</file>

<file path=ppt/media/image17.wmf>
</file>

<file path=ppt/media/image18.wmf>
</file>

<file path=ppt/media/image19.jpeg>
</file>

<file path=ppt/media/image2.wmf>
</file>

<file path=ppt/media/image20.jpg>
</file>

<file path=ppt/media/image21.jpeg>
</file>

<file path=ppt/media/image22.jpeg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6B7E1-314E-4C44-B23C-B817735C1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F01C77-F5A9-4B0B-ACD6-DB78B50FB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2887F4-0D21-49F1-9D52-7EF842601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4EBECF-4685-495C-B1D4-79E2C276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D32C07-1023-4539-B086-F6D194F35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969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A2C38-43E3-48BA-99E7-E0D21372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6D2011-28F9-4E7E-BB92-8AAF71EA0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B9CA0A-50A9-44D6-A76D-0E28E6236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C64313-58F3-4F75-86FF-7F5AE7523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880380-1C98-4455-83E5-6BFEF6976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25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158BBA-7075-49D6-93FC-93E3F445AA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AE0323-BD36-4019-9953-4466EFB4B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972D4-EB9D-4262-A886-6B96F038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4918FA-B0DB-4A7A-AAC3-843D4875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9A882E-C760-4DF1-A9F0-7CD3506C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9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E4122B-60B4-4DE2-A743-6D3C5D245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5D9289-5C5C-4277-AB03-E0162B3A1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0E2721-4964-4DD1-A90E-6382C134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4D88B2-A874-4140-8D6D-42CC580FA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33DA89-C0EF-4331-BC01-410BEFABF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595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99E81-C2DB-4266-9581-8EF6591B3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573A7E-5AB9-4B73-A1F6-B9AE3AECC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DD218A-D895-4A33-9D3A-FBB4A171D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4A051B-066E-41CB-8CA5-DAA2279EA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F49B3F-D99C-43BB-B1C9-CA6923BB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53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D87585-4B44-40E8-A177-35ABF916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D971C4-135D-4E63-A983-50AAF8EB2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3E847D-F253-499D-9F97-589E98C3D3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99BB80-33BC-4F96-8C50-FB4265305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249380-F89F-45E3-B3D6-26137EB9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AEA9B6-CB72-4CB3-87D4-160322B21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63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1F2640-5AA9-4118-8B6A-D3D70ACE3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B99EB4-8F67-42DF-9C62-67A5E3C78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514F0E-2E60-4022-945B-9731DD812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F5F00A-7F33-4BE8-86F6-394B88F0B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B45CEB-1487-4E91-89B7-940140E5EE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1E9D05-6407-4F91-BACD-968886AE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4957C8-6777-42BE-90BC-F340EE38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B830E25-14A2-4366-A287-31DFB49DC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255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DA4A7F-0612-472A-904A-88B1D051E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2E6169-47A9-47ED-B296-376BC1720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F04252-F0D9-4758-9274-5F37AB33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20C232-A6B9-4953-8404-41B792A71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694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1EF93E-ED32-42D4-BB83-C3C0B5D1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9DD1A3-E755-480C-9EFB-FDCF5948C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26A158-5F5F-4020-B4D3-0B13E08B8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696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84674-ED5B-4FFC-BBB3-D77A7DDB8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6C5C99-A0CB-4A6C-A755-B147049CF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30C22A3-98B8-4DD6-A3EB-3FA795652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05ECFF-C72F-4E9F-AFE1-B453AE733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840A96-9D6C-413F-8183-11170591C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D16373-2D76-4995-8673-8EB2C5EB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78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CF48B-E6AD-4518-918E-6C91D4D39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15A050-1B79-4D88-BCB3-55FB936ED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D61B36-B66F-4D93-900C-B8C03634D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B2DF01-8FA8-45DC-BAD6-C6B8D6A4F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2CF5DB-D24F-47FD-91FF-7264E0EBB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A7180A-9FD9-44CA-94D0-2B19E40F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12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14D67E-7CFD-4ACF-99A8-8ECF41CFB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ECB0E8-67DD-4B72-A152-E4F0E6E31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55764B-0331-4424-BE35-4ACFE999DA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4888F-6EFD-48A7-B0E0-45CFA0D7307F}" type="datetimeFigureOut">
              <a:rPr lang="zh-CN" altLang="en-US" smtClean="0"/>
              <a:t>2020/11/17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23D1C2-E528-4FB7-8F7F-EC337B0DC2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2D7A26-E23C-4DDB-96F2-686F1257F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748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.bin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4.bin"/><Relationship Id="rId39" Type="http://schemas.openxmlformats.org/officeDocument/2006/relationships/oleObject" Target="../embeddings/oleObject22.bin"/><Relationship Id="rId21" Type="http://schemas.openxmlformats.org/officeDocument/2006/relationships/image" Target="../media/image8.wmf"/><Relationship Id="rId34" Type="http://schemas.openxmlformats.org/officeDocument/2006/relationships/oleObject" Target="../embeddings/oleObject19.bin"/><Relationship Id="rId42" Type="http://schemas.openxmlformats.org/officeDocument/2006/relationships/oleObject" Target="../embeddings/oleObject24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8.bin"/><Relationship Id="rId29" Type="http://schemas.openxmlformats.org/officeDocument/2006/relationships/oleObject" Target="../embeddings/oleObject16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11" Type="http://schemas.openxmlformats.org/officeDocument/2006/relationships/oleObject" Target="../embeddings/oleObject5.bin"/><Relationship Id="rId24" Type="http://schemas.openxmlformats.org/officeDocument/2006/relationships/oleObject" Target="../embeddings/oleObject13.bin"/><Relationship Id="rId32" Type="http://schemas.openxmlformats.org/officeDocument/2006/relationships/image" Target="../media/image13.wmf"/><Relationship Id="rId37" Type="http://schemas.openxmlformats.org/officeDocument/2006/relationships/oleObject" Target="../embeddings/oleObject21.bin"/><Relationship Id="rId40" Type="http://schemas.openxmlformats.org/officeDocument/2006/relationships/oleObject" Target="../embeddings/oleObject23.bin"/><Relationship Id="rId45" Type="http://schemas.openxmlformats.org/officeDocument/2006/relationships/oleObject" Target="../embeddings/oleObject26.bin"/><Relationship Id="rId5" Type="http://schemas.openxmlformats.org/officeDocument/2006/relationships/oleObject" Target="../embeddings/oleObject2.bin"/><Relationship Id="rId15" Type="http://schemas.openxmlformats.org/officeDocument/2006/relationships/image" Target="../media/image6.wmf"/><Relationship Id="rId23" Type="http://schemas.openxmlformats.org/officeDocument/2006/relationships/image" Target="../media/image9.wmf"/><Relationship Id="rId28" Type="http://schemas.openxmlformats.org/officeDocument/2006/relationships/oleObject" Target="../embeddings/oleObject15.bin"/><Relationship Id="rId36" Type="http://schemas.openxmlformats.org/officeDocument/2006/relationships/image" Target="../media/image14.emf"/><Relationship Id="rId10" Type="http://schemas.openxmlformats.org/officeDocument/2006/relationships/image" Target="../media/image4.wmf"/><Relationship Id="rId19" Type="http://schemas.openxmlformats.org/officeDocument/2006/relationships/image" Target="../media/image7.wmf"/><Relationship Id="rId31" Type="http://schemas.openxmlformats.org/officeDocument/2006/relationships/oleObject" Target="../embeddings/oleObject17.bin"/><Relationship Id="rId44" Type="http://schemas.openxmlformats.org/officeDocument/2006/relationships/oleObject" Target="../embeddings/oleObject25.bin"/><Relationship Id="rId4" Type="http://schemas.openxmlformats.org/officeDocument/2006/relationships/image" Target="../media/image1.wmf"/><Relationship Id="rId9" Type="http://schemas.openxmlformats.org/officeDocument/2006/relationships/oleObject" Target="../embeddings/oleObject4.bin"/><Relationship Id="rId14" Type="http://schemas.openxmlformats.org/officeDocument/2006/relationships/oleObject" Target="../embeddings/oleObject7.bin"/><Relationship Id="rId22" Type="http://schemas.openxmlformats.org/officeDocument/2006/relationships/oleObject" Target="../embeddings/oleObject12.bin"/><Relationship Id="rId27" Type="http://schemas.openxmlformats.org/officeDocument/2006/relationships/image" Target="../media/image11.wmf"/><Relationship Id="rId30" Type="http://schemas.openxmlformats.org/officeDocument/2006/relationships/image" Target="../media/image12.wmf"/><Relationship Id="rId35" Type="http://schemas.openxmlformats.org/officeDocument/2006/relationships/oleObject" Target="../embeddings/oleObject20.bin"/><Relationship Id="rId43" Type="http://schemas.openxmlformats.org/officeDocument/2006/relationships/image" Target="../media/image17.wmf"/><Relationship Id="rId8" Type="http://schemas.openxmlformats.org/officeDocument/2006/relationships/image" Target="../media/image3.wmf"/><Relationship Id="rId3" Type="http://schemas.openxmlformats.org/officeDocument/2006/relationships/oleObject" Target="../embeddings/oleObject1.bin"/><Relationship Id="rId12" Type="http://schemas.openxmlformats.org/officeDocument/2006/relationships/image" Target="../media/image5.wmf"/><Relationship Id="rId17" Type="http://schemas.openxmlformats.org/officeDocument/2006/relationships/oleObject" Target="../embeddings/oleObject9.bin"/><Relationship Id="rId25" Type="http://schemas.openxmlformats.org/officeDocument/2006/relationships/image" Target="../media/image10.wmf"/><Relationship Id="rId33" Type="http://schemas.openxmlformats.org/officeDocument/2006/relationships/oleObject" Target="../embeddings/oleObject18.bin"/><Relationship Id="rId38" Type="http://schemas.openxmlformats.org/officeDocument/2006/relationships/image" Target="../media/image15.wmf"/><Relationship Id="rId46" Type="http://schemas.openxmlformats.org/officeDocument/2006/relationships/image" Target="../media/image18.wmf"/><Relationship Id="rId20" Type="http://schemas.openxmlformats.org/officeDocument/2006/relationships/oleObject" Target="../embeddings/oleObject11.bin"/><Relationship Id="rId41" Type="http://schemas.openxmlformats.org/officeDocument/2006/relationships/image" Target="../media/image16.w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jpeg"/><Relationship Id="rId4" Type="http://schemas.openxmlformats.org/officeDocument/2006/relationships/image" Target="../media/image2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77114572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08" name="Equation" r:id="rId3" imgW="228600" imgH="279360" progId="Equation.DSMT4">
                    <p:embed/>
                  </p:oleObj>
                </mc:Choice>
                <mc:Fallback>
                  <p:oleObj name="Equation" r:id="rId3" imgW="228600" imgH="2793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0838127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09" name="Equation" r:id="rId5" imgW="164880" imgH="114120" progId="Equation.DSMT4">
                    <p:embed/>
                  </p:oleObj>
                </mc:Choice>
                <mc:Fallback>
                  <p:oleObj name="Equation" r:id="rId5" imgW="164880" imgH="114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0" name="Equation" r:id="rId7" imgW="711000" imgH="253800" progId="Equation.DSMT4">
                    <p:embed/>
                  </p:oleObj>
                </mc:Choice>
                <mc:Fallback>
                  <p:oleObj name="Equation" r:id="rId7" imgW="711000" imgH="25380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22301359"/>
                </p:ext>
              </p:extLst>
            </p:nvPr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1" name="Equation" r:id="rId9" imgW="203040" imgH="279360" progId="Equation.DSMT4">
                    <p:embed/>
                  </p:oleObj>
                </mc:Choice>
                <mc:Fallback>
                  <p:oleObj name="Equation" r:id="rId9" imgW="20304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2" name="Equation" r:id="rId11" imgW="164880" imgH="114120" progId="Equation.DSMT4">
                    <p:embed/>
                  </p:oleObj>
                </mc:Choice>
                <mc:Fallback>
                  <p:oleObj name="Equation" r:id="rId11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35733101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3" name="Equation" r:id="rId13" imgW="711000" imgH="253800" progId="Equation.DSMT4">
                    <p:embed/>
                  </p:oleObj>
                </mc:Choice>
                <mc:Fallback>
                  <p:oleObj name="Equation" r:id="rId13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02765350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4" name="Equation" r:id="rId14" imgW="228600" imgH="279360" progId="Equation.DSMT4">
                    <p:embed/>
                  </p:oleObj>
                </mc:Choice>
                <mc:Fallback>
                  <p:oleObj name="Equation" r:id="rId14" imgW="228600" imgH="279360" progId="Equation.DSMT4">
                    <p:embed/>
                    <p:pic>
                      <p:nvPicPr>
                        <p:cNvPr id="26" name="对象 25">
                          <a:extLst>
                            <a:ext uri="{FF2B5EF4-FFF2-40B4-BE49-F238E27FC236}">
                              <a16:creationId xmlns:a16="http://schemas.microsoft.com/office/drawing/2014/main" id="{D293552F-3489-4470-91E4-DDA50936E13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5" name="Equation" r:id="rId16" imgW="164880" imgH="114120" progId="Equation.DSMT4">
                    <p:embed/>
                  </p:oleObj>
                </mc:Choice>
                <mc:Fallback>
                  <p:oleObj name="Equation" r:id="rId16" imgW="164880" imgH="11412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6" name="Equation" r:id="rId17" imgW="711000" imgH="253800" progId="Equation.DSMT4">
                    <p:embed/>
                  </p:oleObj>
                </mc:Choice>
                <mc:Fallback>
                  <p:oleObj name="Equation" r:id="rId17" imgW="711000" imgH="253800" progId="Equation.DSMT4">
                    <p:embed/>
                    <p:pic>
                      <p:nvPicPr>
                        <p:cNvPr id="28" name="对象 27">
                          <a:extLst>
                            <a:ext uri="{FF2B5EF4-FFF2-40B4-BE49-F238E27FC236}">
                              <a16:creationId xmlns:a16="http://schemas.microsoft.com/office/drawing/2014/main" id="{839E67D4-15FF-4DE6-A32B-EDFBAA96664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03903419"/>
                </p:ext>
              </p:extLst>
            </p:nvPr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7" name="Equation" r:id="rId18" imgW="253800" imgH="139680" progId="Equation.DSMT4">
                    <p:embed/>
                  </p:oleObj>
                </mc:Choice>
                <mc:Fallback>
                  <p:oleObj name="Equation" r:id="rId18" imgW="253800" imgH="13968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no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00471251"/>
                </p:ext>
              </p:extLst>
            </p:nvPr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8" name="Equation" r:id="rId20" imgW="177480" imgH="279360" progId="Equation.DSMT4">
                    <p:embed/>
                  </p:oleObj>
                </mc:Choice>
                <mc:Fallback>
                  <p:oleObj name="Equation" r:id="rId20" imgW="17748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1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85560504"/>
                </p:ext>
              </p:extLst>
            </p:nvPr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19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72494617"/>
                </p:ext>
              </p:extLst>
            </p:nvPr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20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8483864"/>
                  </p:ext>
                </p:extLst>
              </p:nvPr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821" name="Equation" r:id="rId26" imgW="203040" imgH="279360" progId="Equation.DSMT4">
                      <p:embed/>
                    </p:oleObj>
                  </mc:Choice>
                  <mc:Fallback>
                    <p:oleObj name="Equation" r:id="rId26" imgW="203040" imgH="279360" progId="Equation.DSMT4">
                      <p:embed/>
                      <p:pic>
                        <p:nvPicPr>
                          <p:cNvPr id="37" name="对象 36">
                            <a:extLst>
                              <a:ext uri="{FF2B5EF4-FFF2-40B4-BE49-F238E27FC236}">
                                <a16:creationId xmlns:a16="http://schemas.microsoft.com/office/drawing/2014/main" id="{EA75769A-C0CE-4C45-B344-180F66AEBAE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7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822" name="Equation" r:id="rId28" imgW="164880" imgH="114120" progId="Equation.DSMT4">
                      <p:embed/>
                    </p:oleObj>
                  </mc:Choice>
                  <mc:Fallback>
                    <p:oleObj name="Equation" r:id="rId28" imgW="164880" imgH="114120" progId="Equation.DSMT4">
                      <p:embed/>
                      <p:pic>
                        <p:nvPicPr>
                          <p:cNvPr id="38" name="对象 37">
                            <a:extLst>
                              <a:ext uri="{FF2B5EF4-FFF2-40B4-BE49-F238E27FC236}">
                                <a16:creationId xmlns:a16="http://schemas.microsoft.com/office/drawing/2014/main" id="{B6A0ACEA-EBF2-4B58-95FB-F4B63C344C9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823" name="Equation" r:id="rId29" imgW="838080" imgH="253800" progId="Equation.DSMT4">
                      <p:embed/>
                    </p:oleObj>
                  </mc:Choice>
                  <mc:Fallback>
                    <p:oleObj name="Equation" r:id="rId29" imgW="838080" imgH="253800" progId="Equation.DSMT4">
                      <p:embed/>
                      <p:pic>
                        <p:nvPicPr>
                          <p:cNvPr id="39" name="对象 38">
                            <a:extLst>
                              <a:ext uri="{FF2B5EF4-FFF2-40B4-BE49-F238E27FC236}">
                                <a16:creationId xmlns:a16="http://schemas.microsoft.com/office/drawing/2014/main" id="{36F81529-0EBF-4F1B-9853-2F8D1F143ECF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3985092"/>
                  </p:ext>
                </p:extLst>
              </p:nvPr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824" name="Equation" r:id="rId31" imgW="203040" imgH="279360" progId="Equation.DSMT4">
                      <p:embed/>
                    </p:oleObj>
                  </mc:Choice>
                  <mc:Fallback>
                    <p:oleObj name="Equation" r:id="rId31" imgW="203040" imgH="279360" progId="Equation.DSMT4">
                      <p:embed/>
                      <p:pic>
                        <p:nvPicPr>
                          <p:cNvPr id="48" name="对象 47">
                            <a:extLst>
                              <a:ext uri="{FF2B5EF4-FFF2-40B4-BE49-F238E27FC236}">
                                <a16:creationId xmlns:a16="http://schemas.microsoft.com/office/drawing/2014/main" id="{24282D9F-1EE9-457D-B7A1-5F849A4C8C74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2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825" name="Equation" r:id="rId33" imgW="164880" imgH="114120" progId="Equation.DSMT4">
                      <p:embed/>
                    </p:oleObj>
                  </mc:Choice>
                  <mc:Fallback>
                    <p:oleObj name="Equation" r:id="rId33" imgW="164880" imgH="114120" progId="Equation.DSMT4">
                      <p:embed/>
                      <p:pic>
                        <p:nvPicPr>
                          <p:cNvPr id="49" name="对象 48">
                            <a:extLst>
                              <a:ext uri="{FF2B5EF4-FFF2-40B4-BE49-F238E27FC236}">
                                <a16:creationId xmlns:a16="http://schemas.microsoft.com/office/drawing/2014/main" id="{35FFBF67-E00F-45BF-B7B6-F3720B4D1FC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826" name="Equation" r:id="rId34" imgW="838080" imgH="253800" progId="Equation.DSMT4">
                      <p:embed/>
                    </p:oleObj>
                  </mc:Choice>
                  <mc:Fallback>
                    <p:oleObj name="Equation" r:id="rId34" imgW="838080" imgH="253800" progId="Equation.DSMT4">
                      <p:embed/>
                      <p:pic>
                        <p:nvPicPr>
                          <p:cNvPr id="50" name="对象 49">
                            <a:extLst>
                              <a:ext uri="{FF2B5EF4-FFF2-40B4-BE49-F238E27FC236}">
                                <a16:creationId xmlns:a16="http://schemas.microsoft.com/office/drawing/2014/main" id="{FEE68268-79CE-436B-B17C-DCB48F7D267B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24489776"/>
                  </p:ext>
                </p:extLst>
              </p:nvPr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827" name="Equation" r:id="rId35" imgW="254539" imgH="140405" progId="Equation.DSMT4">
                      <p:embed/>
                    </p:oleObj>
                  </mc:Choice>
                  <mc:Fallback>
                    <p:oleObj name="Equation" r:id="rId35" imgW="254539" imgH="140405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36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no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84356763"/>
                </p:ext>
              </p:extLst>
            </p:nvPr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28" name="Equation" r:id="rId37" imgW="164880" imgH="164880" progId="Equation.DSMT4">
                    <p:embed/>
                  </p:oleObj>
                </mc:Choice>
                <mc:Fallback>
                  <p:oleObj name="Equation" r:id="rId37" imgW="164880" imgH="16488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4605272"/>
                </p:ext>
              </p:extLst>
            </p:nvPr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29" name="Equation" r:id="rId39" imgW="164880" imgH="114120" progId="Equation.DSMT4">
                    <p:embed/>
                  </p:oleObj>
                </mc:Choice>
                <mc:Fallback>
                  <p:oleObj name="Equation" r:id="rId39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21444808"/>
                </p:ext>
              </p:extLst>
            </p:nvPr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30" name="Equation" r:id="rId40" imgW="685800" imgH="215640" progId="Equation.DSMT4">
                    <p:embed/>
                  </p:oleObj>
                </mc:Choice>
                <mc:Fallback>
                  <p:oleObj name="Equation" r:id="rId40" imgW="685800" imgH="21564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1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no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64286278"/>
                </p:ext>
              </p:extLst>
            </p:nvPr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31" name="Equation" r:id="rId42" imgW="152280" imgH="164880" progId="Equation.DSMT4">
                    <p:embed/>
                  </p:oleObj>
                </mc:Choice>
                <mc:Fallback>
                  <p:oleObj name="Equation" r:id="rId42" imgW="1522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3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667892"/>
                </p:ext>
              </p:extLst>
            </p:nvPr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32" name="Equation" r:id="rId44" imgW="164880" imgH="114120" progId="Equation.DSMT4">
                    <p:embed/>
                  </p:oleObj>
                </mc:Choice>
                <mc:Fallback>
                  <p:oleObj name="Equation" r:id="rId44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28555355"/>
                </p:ext>
              </p:extLst>
            </p:nvPr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33" name="Equation" r:id="rId45" imgW="685800" imgH="215640" progId="Equation.DSMT4">
                    <p:embed/>
                  </p:oleObj>
                </mc:Choice>
                <mc:Fallback>
                  <p:oleObj name="Equation" r:id="rId45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6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652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FD0CF0D-137D-4FF7-8051-8AB13613C3D3}"/>
              </a:ext>
            </a:extLst>
          </p:cNvPr>
          <p:cNvSpPr txBox="1"/>
          <p:nvPr/>
        </p:nvSpPr>
        <p:spPr>
          <a:xfrm>
            <a:off x="5909891" y="31581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1DEDA43-B3C7-426F-A4B7-1A0BC32337FC}"/>
              </a:ext>
            </a:extLst>
          </p:cNvPr>
          <p:cNvSpPr txBox="1"/>
          <p:nvPr/>
        </p:nvSpPr>
        <p:spPr>
          <a:xfrm>
            <a:off x="5217822" y="4698517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D7349-3737-4609-A618-71472265FFA9}"/>
              </a:ext>
            </a:extLst>
          </p:cNvPr>
          <p:cNvSpPr txBox="1"/>
          <p:nvPr/>
        </p:nvSpPr>
        <p:spPr>
          <a:xfrm>
            <a:off x="5221830" y="5898685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112B8-AE7A-47A8-B7DE-E0728F8B941F}"/>
              </a:ext>
            </a:extLst>
          </p:cNvPr>
          <p:cNvSpPr txBox="1"/>
          <p:nvPr/>
        </p:nvSpPr>
        <p:spPr>
          <a:xfrm>
            <a:off x="7705819" y="58986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593AA8B-F620-4ABE-9756-ADAF28B572B5}"/>
              </a:ext>
            </a:extLst>
          </p:cNvPr>
          <p:cNvGrpSpPr/>
          <p:nvPr/>
        </p:nvGrpSpPr>
        <p:grpSpPr>
          <a:xfrm>
            <a:off x="3716115" y="4956923"/>
            <a:ext cx="3375633" cy="960357"/>
            <a:chOff x="3716115" y="5231076"/>
            <a:chExt cx="3375633" cy="960357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042BBF5-C5D8-4CCB-9432-BAFDA79C6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78" t="45926" b="29333"/>
            <a:stretch/>
          </p:blipFill>
          <p:spPr>
            <a:xfrm>
              <a:off x="3716115" y="5231076"/>
              <a:ext cx="3375633" cy="960357"/>
            </a:xfrm>
            <a:prstGeom prst="rect">
              <a:avLst/>
            </a:prstGeom>
          </p:spPr>
        </p:pic>
        <p:sp>
          <p:nvSpPr>
            <p:cNvPr id="19" name="箭头: 右 18">
              <a:extLst>
                <a:ext uri="{FF2B5EF4-FFF2-40B4-BE49-F238E27FC236}">
                  <a16:creationId xmlns:a16="http://schemas.microsoft.com/office/drawing/2014/main" id="{6BC9F067-65E7-46CA-803B-5F6067DED817}"/>
                </a:ext>
              </a:extLst>
            </p:cNvPr>
            <p:cNvSpPr/>
            <p:nvPr/>
          </p:nvSpPr>
          <p:spPr>
            <a:xfrm rot="10800000">
              <a:off x="5516662" y="5574100"/>
              <a:ext cx="332992" cy="126870"/>
            </a:xfrm>
            <a:prstGeom prst="rightArrow">
              <a:avLst/>
            </a:prstGeom>
            <a:solidFill>
              <a:srgbClr val="E4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7FF8269-CFDF-4596-87F9-E9A3E6866EEB}"/>
              </a:ext>
            </a:extLst>
          </p:cNvPr>
          <p:cNvGrpSpPr/>
          <p:nvPr/>
        </p:nvGrpSpPr>
        <p:grpSpPr>
          <a:xfrm>
            <a:off x="7307970" y="3416591"/>
            <a:ext cx="1167916" cy="2488309"/>
            <a:chOff x="7242592" y="3553677"/>
            <a:chExt cx="1233293" cy="262759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C3FBB8F-D955-4931-8EFC-AA847C0E4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44" t="19716" r="13926" b="15163"/>
            <a:stretch/>
          </p:blipFill>
          <p:spPr>
            <a:xfrm rot="5400000">
              <a:off x="6545440" y="4250829"/>
              <a:ext cx="2627598" cy="1233293"/>
            </a:xfrm>
            <a:prstGeom prst="rect">
              <a:avLst/>
            </a:prstGeom>
          </p:spPr>
        </p:pic>
        <p:sp>
          <p:nvSpPr>
            <p:cNvPr id="20" name="右大括号 19">
              <a:extLst>
                <a:ext uri="{FF2B5EF4-FFF2-40B4-BE49-F238E27FC236}">
                  <a16:creationId xmlns:a16="http://schemas.microsoft.com/office/drawing/2014/main" id="{CAB30D3D-855F-490C-9D9F-537E40FF6094}"/>
                </a:ext>
              </a:extLst>
            </p:cNvPr>
            <p:cNvSpPr/>
            <p:nvPr/>
          </p:nvSpPr>
          <p:spPr>
            <a:xfrm>
              <a:off x="7426974" y="3870960"/>
              <a:ext cx="386354" cy="2179111"/>
            </a:xfrm>
            <a:prstGeom prst="rightBrace">
              <a:avLst/>
            </a:prstGeom>
            <a:ln w="19050">
              <a:solidFill>
                <a:srgbClr val="E41A1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6070AC9-DA41-4D6F-A36C-8001D59CEBA3}"/>
                </a:ext>
              </a:extLst>
            </p:cNvPr>
            <p:cNvSpPr txBox="1"/>
            <p:nvPr/>
          </p:nvSpPr>
          <p:spPr>
            <a:xfrm>
              <a:off x="7813328" y="4812239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E43B8AF-FBC7-4478-849B-B2DBA9C6E69C}"/>
              </a:ext>
            </a:extLst>
          </p:cNvPr>
          <p:cNvGrpSpPr/>
          <p:nvPr/>
        </p:nvGrpSpPr>
        <p:grpSpPr>
          <a:xfrm>
            <a:off x="3716114" y="3416591"/>
            <a:ext cx="3375634" cy="1300519"/>
            <a:chOff x="3716114" y="3553668"/>
            <a:chExt cx="3375634" cy="130051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4563E38-ED68-446B-B00D-A3B501E5B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90" t="44076" r="14377" b="21335"/>
            <a:stretch/>
          </p:blipFill>
          <p:spPr>
            <a:xfrm>
              <a:off x="3716114" y="3553668"/>
              <a:ext cx="3375634" cy="1300519"/>
            </a:xfrm>
            <a:prstGeom prst="rect">
              <a:avLst/>
            </a:prstGeom>
          </p:spPr>
        </p:pic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CE16C30A-8C67-4D78-B4B3-AAAA4863A1B8}"/>
                </a:ext>
              </a:extLst>
            </p:cNvPr>
            <p:cNvSpPr/>
            <p:nvPr/>
          </p:nvSpPr>
          <p:spPr>
            <a:xfrm>
              <a:off x="4571374" y="4070959"/>
              <a:ext cx="877448" cy="638827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4BA9916E-823C-4E73-8533-E7AD37E6AC25}"/>
                </a:ext>
              </a:extLst>
            </p:cNvPr>
            <p:cNvSpPr txBox="1"/>
            <p:nvPr/>
          </p:nvSpPr>
          <p:spPr>
            <a:xfrm>
              <a:off x="3878952" y="4251873"/>
              <a:ext cx="6607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BD992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725D25B9-B660-4500-9324-6B9F31709CEF}"/>
              </a:ext>
            </a:extLst>
          </p:cNvPr>
          <p:cNvGrpSpPr/>
          <p:nvPr/>
        </p:nvGrpSpPr>
        <p:grpSpPr>
          <a:xfrm>
            <a:off x="3716114" y="223520"/>
            <a:ext cx="4759772" cy="2953258"/>
            <a:chOff x="3716114" y="223520"/>
            <a:chExt cx="4759772" cy="295325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4AE4C54-13E9-4491-A0A8-B8C1136379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9" t="33334" r="19777" b="10963"/>
            <a:stretch/>
          </p:blipFill>
          <p:spPr>
            <a:xfrm>
              <a:off x="3716114" y="223520"/>
              <a:ext cx="4759772" cy="2953258"/>
            </a:xfrm>
            <a:prstGeom prst="rect">
              <a:avLst/>
            </a:prstGeom>
          </p:spPr>
        </p:pic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ECDA8465-162C-470D-90C0-C1F8CEDC719C}"/>
                </a:ext>
              </a:extLst>
            </p:cNvPr>
            <p:cNvSpPr/>
            <p:nvPr/>
          </p:nvSpPr>
          <p:spPr>
            <a:xfrm>
              <a:off x="5233165" y="2721935"/>
              <a:ext cx="466794" cy="380412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4A6B8107-C1BC-4303-8378-502EFF0AF92F}"/>
                </a:ext>
              </a:extLst>
            </p:cNvPr>
            <p:cNvSpPr/>
            <p:nvPr/>
          </p:nvSpPr>
          <p:spPr>
            <a:xfrm>
              <a:off x="8094185" y="258356"/>
              <a:ext cx="285728" cy="219588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1EC179E-89F8-4FF4-B52A-1D9DE7AA381C}"/>
                </a:ext>
              </a:extLst>
            </p:cNvPr>
            <p:cNvSpPr txBox="1"/>
            <p:nvPr/>
          </p:nvSpPr>
          <p:spPr>
            <a:xfrm>
              <a:off x="7535799" y="229651"/>
              <a:ext cx="5341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base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E577B32-91CD-4B4D-B735-8C426190DD7F}"/>
                </a:ext>
              </a:extLst>
            </p:cNvPr>
            <p:cNvSpPr txBox="1"/>
            <p:nvPr/>
          </p:nvSpPr>
          <p:spPr>
            <a:xfrm>
              <a:off x="4632561" y="2773642"/>
              <a:ext cx="5677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rover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5083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209</TotalTime>
  <Words>16</Words>
  <Application>Microsoft Office PowerPoint</Application>
  <PresentationFormat>宽屏</PresentationFormat>
  <Paragraphs>8</Paragraphs>
  <Slides>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7" baseType="lpstr">
      <vt:lpstr>等线</vt:lpstr>
      <vt:lpstr>等线 Light</vt:lpstr>
      <vt:lpstr>Arial</vt:lpstr>
      <vt:lpstr>Office 主题​​</vt:lpstr>
      <vt:lpstr>Equation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沈楠</dc:creator>
  <cp:lastModifiedBy>沈楠</cp:lastModifiedBy>
  <cp:revision>20</cp:revision>
  <dcterms:created xsi:type="dcterms:W3CDTF">2020-11-14T01:56:27Z</dcterms:created>
  <dcterms:modified xsi:type="dcterms:W3CDTF">2020-11-17T11:47:32Z</dcterms:modified>
</cp:coreProperties>
</file>

<file path=docProps/thumbnail.jpeg>
</file>